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7" r:id="rId22"/>
    <p:sldId id="278" r:id="rId23"/>
    <p:sldId id="279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810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RUNGTA COLLEGE OF DENTAL SCIENCES AND RESEARCH</a:t>
            </a:r>
            <a:endParaRPr lang="en-IN" sz="3200" dirty="0">
              <a:latin typeface="Arial Rounded MT Bold" pitchFamily="34" charset="0"/>
            </a:endParaRPr>
          </a:p>
        </p:txBody>
      </p:sp>
      <p:pic>
        <p:nvPicPr>
          <p:cNvPr id="5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800" y="5715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DEPARTMENT OF GENERAL MEDICINE</a:t>
            </a:r>
            <a:endParaRPr lang="en-IN" sz="2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6670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DIARRHOEA</a:t>
            </a:r>
            <a:endParaRPr lang="en-IN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38664"/>
          </a:xfrm>
        </p:spPr>
        <p:txBody>
          <a:bodyPr/>
          <a:lstStyle/>
          <a:p>
            <a:r>
              <a:rPr lang="en-IN" sz="4800" dirty="0" smtClean="0"/>
              <a:t>SPECIFIC LEARNING OBJECTIVES</a:t>
            </a:r>
            <a:endParaRPr lang="en-IN" sz="4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6629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MUST KNOW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NICE TO KNOW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800" dirty="0" smtClean="0"/>
                        <a:t>DESIRE TO KNOW</a:t>
                      </a:r>
                      <a:endParaRPr lang="en-IN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WHAT IS DIARRHOEA?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CAUSES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WHY DOES IT HAPPEN?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CHARACTERISTICS OF DIARRHOEA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DIAGNOSTIC TESTS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TRATMENT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371600"/>
            <a:ext cx="868680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/>
              <a:t>SUMMARY</a:t>
            </a:r>
            <a:endParaRPr lang="en-IN" sz="4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AND ANSWERS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YOU....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38664"/>
          </a:xfrm>
        </p:spPr>
        <p:txBody>
          <a:bodyPr/>
          <a:lstStyle/>
          <a:p>
            <a:pPr algn="ctr"/>
            <a:r>
              <a:rPr lang="en-IN" sz="4800" b="1" dirty="0" smtClean="0"/>
              <a:t>CONTENTS</a:t>
            </a:r>
            <a:endParaRPr lang="en-IN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739759"/>
          </a:xfrm>
        </p:spPr>
        <p:txBody>
          <a:bodyPr/>
          <a:lstStyle/>
          <a:p>
            <a:r>
              <a:rPr lang="en-IN" sz="2800" dirty="0" smtClean="0"/>
              <a:t>What is diarrhoea?</a:t>
            </a:r>
          </a:p>
          <a:p>
            <a:r>
              <a:rPr lang="en-IN" sz="2800" dirty="0" smtClean="0"/>
              <a:t>Why does it happen?</a:t>
            </a:r>
          </a:p>
          <a:p>
            <a:r>
              <a:rPr lang="en-IN" sz="2800" dirty="0" smtClean="0"/>
              <a:t>Causes</a:t>
            </a:r>
          </a:p>
          <a:p>
            <a:r>
              <a:rPr lang="en-IN" sz="2800" dirty="0" smtClean="0"/>
              <a:t>Characteristics of diarrhoea</a:t>
            </a:r>
          </a:p>
          <a:p>
            <a:r>
              <a:rPr lang="en-IN" sz="2800" dirty="0" smtClean="0"/>
              <a:t>Treatment</a:t>
            </a:r>
          </a:p>
          <a:p>
            <a:r>
              <a:rPr lang="en-IN" sz="2800" dirty="0" smtClean="0"/>
              <a:t>Diagnostic tests</a:t>
            </a:r>
          </a:p>
          <a:p>
            <a:r>
              <a:rPr lang="en-IN" sz="2800" dirty="0" smtClean="0"/>
              <a:t>Summary</a:t>
            </a:r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</TotalTime>
  <Words>92</Words>
  <Application>Microsoft Office PowerPoint</Application>
  <PresentationFormat>On-screen Show (4:3)</PresentationFormat>
  <Paragraphs>30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SPECIFIC LEARNING OBJECTIVES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REFERENCES</vt:lpstr>
      <vt:lpstr>QUESTION AND ANSWERS</vt:lpstr>
      <vt:lpstr>THANK YOU....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1</cp:revision>
  <dcterms:created xsi:type="dcterms:W3CDTF">2022-09-01T16:12:43Z</dcterms:created>
  <dcterms:modified xsi:type="dcterms:W3CDTF">2022-09-28T10:15:00Z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